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91" r:id="rId3"/>
    <p:sldId id="292" r:id="rId4"/>
    <p:sldId id="290" r:id="rId5"/>
    <p:sldId id="256" r:id="rId6"/>
    <p:sldId id="257" r:id="rId7"/>
    <p:sldId id="258" r:id="rId8"/>
    <p:sldId id="259" r:id="rId9"/>
    <p:sldId id="260" r:id="rId10"/>
    <p:sldId id="29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0C4F8-D5DF-41DF-91DE-ED72E938E8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7A7DBA-1B45-43B8-B6F6-0475E41C1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24463-B609-4584-A9CB-0F221C6BA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CB59B-8ECB-4134-8EC0-8C79AC814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C3988-9EE6-441A-80AE-2A012EED4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88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DBDE7-4AA8-4F10-A240-9B6BF5842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E24182-B739-45A0-9A00-9988103AE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397B7-1D1C-4DC8-8A14-D56683929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C0E41-DB4C-474E-B60E-C71569397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17605-C5AC-4306-A219-7EA5ABAE0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58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FD64C1-16F1-43EA-8842-89EE6F2A22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5A8C50-B980-4542-BB11-49A0CE675C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828B4-7BFA-425B-8960-10BC752FF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57C40-8666-4EE3-BBD3-58CD18D04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46F82-4017-4BD8-BD1F-2CE318661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16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2C3E1-3525-410F-AA33-7C778B43B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78613-637C-49DE-8035-82C738298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439D14-8329-4C01-99D5-9E96980B4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4BA5-F9FC-4B12-B9F3-C2B4133CA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B0F38-74AD-4007-9A83-7A02ADF4F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03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37D98-251D-4579-B3E7-4731CBFC6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8F4F8-81DD-4750-BC4B-E070BFBC21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47424-15AF-4A92-B369-87B6FE939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06B45-3A36-43CF-A05F-9E018CA3F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AD193-2A91-48C2-8D69-E76413C5D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581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50867-0AAD-4F43-A70E-89BF86E6B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FE90E-DBC6-4668-AA15-3F4ACC33E1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B05BCC-2174-43E5-AA46-8DCD74CF34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94A07E-E0F3-4269-ADF6-2F4F871AF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1F7782-CE89-4804-BB08-2D3607404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296773-811C-4BE6-9763-84C8B0A04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279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BF746-776B-45CC-83F5-B099A3023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80785-5F07-4F0F-A984-11148F7915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00CD02-FEEB-463D-B43B-700DDDAEB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8EE5DE-2999-4A8F-8F1F-6658E49B5C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8C1C2D-93F3-4EE8-B867-113052BE53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A79DE0-C56A-4766-AF14-E66879619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883C64-A2CA-4392-9E12-BBD13FB8A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C01237-E974-49E8-935B-98A46F59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708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20428-E091-4C9E-AF79-A5EA801A9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FBBD23-7A3F-4C6D-A437-53FA69BF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FA8B7D-907C-49AA-9CCC-52D728D17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CBC639-6FA5-410F-8D71-DE92A8A0F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573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9C78F2-D74A-497F-ABE5-831B8748B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FC0884-7F37-4263-A423-FE27730ED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3E667-5552-46E9-B0E9-B256DACEE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7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2D93-07D4-48D9-9C3A-E7B1EE8AE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4E6C5-4278-461A-8C66-3E478D41C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12EE3-C434-4EAD-8D47-994FE3146D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3FAEAE-AB2F-44D3-BC38-98F965BC1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9755D-E4F9-4C70-B624-D22621348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9710B-AF4B-4212-A538-DAD444B0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457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77E17-995C-46A3-8166-F4C0EFBA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1A80FA-E326-4873-BD28-F8A336E811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25F69-84CB-4FC1-B574-BB33B1BD26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FCB577-60DD-460C-9156-45B48600E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8E6BCD-E156-4F69-B467-E0360E0EB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7E3099-08E7-4D6C-911A-96857152D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763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A17197-16A4-4454-9E58-C8478A546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E2425-51AF-4C47-B58E-57EC3CFBE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75B1F-28D1-477E-B423-52B384ED60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5E721-3654-47DD-913E-DA7D827F9B6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05DDC-5ED7-4BCE-8088-88936A973F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5DABA-CF86-4F1D-9625-B139DE1D01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8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926631-4D7E-44B4-8527-3062DE11F4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7" t="12319" r="23777" b="5217"/>
          <a:stretch/>
        </p:blipFill>
        <p:spPr>
          <a:xfrm>
            <a:off x="228599" y="228599"/>
            <a:ext cx="6241775" cy="565536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3762458-431F-4E8D-A209-C7EAC3AB9C56}"/>
              </a:ext>
            </a:extLst>
          </p:cNvPr>
          <p:cNvSpPr/>
          <p:nvPr/>
        </p:nvSpPr>
        <p:spPr>
          <a:xfrm>
            <a:off x="2743200" y="4422913"/>
            <a:ext cx="914400" cy="127220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6774CE-81E2-4C9E-A90D-498B838B6C15}"/>
              </a:ext>
            </a:extLst>
          </p:cNvPr>
          <p:cNvSpPr/>
          <p:nvPr/>
        </p:nvSpPr>
        <p:spPr>
          <a:xfrm>
            <a:off x="3279912" y="2474844"/>
            <a:ext cx="805071" cy="110324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FFC7B2-DEFD-42D9-B875-D9407B8F578F}"/>
              </a:ext>
            </a:extLst>
          </p:cNvPr>
          <p:cNvSpPr/>
          <p:nvPr/>
        </p:nvSpPr>
        <p:spPr>
          <a:xfrm>
            <a:off x="3652630" y="646044"/>
            <a:ext cx="1525657" cy="150080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5855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E8A04B-3D21-4401-BB9D-76BC46194E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99" t="23522" r="1860" b="10818"/>
          <a:stretch/>
        </p:blipFill>
        <p:spPr>
          <a:xfrm>
            <a:off x="172529" y="207035"/>
            <a:ext cx="5106838" cy="4502988"/>
          </a:xfrm>
          <a:prstGeom prst="rect">
            <a:avLst/>
          </a:prstGeom>
          <a:ln w="158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BEFDB0-F730-4A4C-8902-252B6A1F0D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91" t="23405" r="2719" b="10936"/>
          <a:stretch/>
        </p:blipFill>
        <p:spPr>
          <a:xfrm>
            <a:off x="5457215" y="207034"/>
            <a:ext cx="4980564" cy="4502989"/>
          </a:xfrm>
          <a:prstGeom prst="rect">
            <a:avLst/>
          </a:prstGeom>
          <a:ln w="158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037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57B433-C23E-46C5-AE15-CC9AAAD4C3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121" r="2630" b="10780"/>
          <a:stretch/>
        </p:blipFill>
        <p:spPr>
          <a:xfrm>
            <a:off x="171854" y="223737"/>
            <a:ext cx="11890443" cy="5044868"/>
          </a:xfrm>
          <a:prstGeom prst="rect">
            <a:avLst/>
          </a:prstGeom>
          <a:ln w="158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A92F70-1240-401E-A0B5-D219CB53FD58}"/>
              </a:ext>
            </a:extLst>
          </p:cNvPr>
          <p:cNvSpPr/>
          <p:nvPr/>
        </p:nvSpPr>
        <p:spPr>
          <a:xfrm>
            <a:off x="171854" y="2188723"/>
            <a:ext cx="450716" cy="4085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54E0D0-F465-4506-BC4E-16EB9B0FA1DD}"/>
              </a:ext>
            </a:extLst>
          </p:cNvPr>
          <p:cNvSpPr/>
          <p:nvPr/>
        </p:nvSpPr>
        <p:spPr>
          <a:xfrm>
            <a:off x="680937" y="1492122"/>
            <a:ext cx="1254867" cy="2394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573659-D45C-4140-9AB0-414BD86908B0}"/>
              </a:ext>
            </a:extLst>
          </p:cNvPr>
          <p:cNvSpPr/>
          <p:nvPr/>
        </p:nvSpPr>
        <p:spPr>
          <a:xfrm>
            <a:off x="2924784" y="3123127"/>
            <a:ext cx="1501301" cy="2864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016888-A8C2-482E-AF37-81B21E07EDD3}"/>
              </a:ext>
            </a:extLst>
          </p:cNvPr>
          <p:cNvSpPr/>
          <p:nvPr/>
        </p:nvSpPr>
        <p:spPr>
          <a:xfrm>
            <a:off x="6592112" y="2211972"/>
            <a:ext cx="2055777" cy="2199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3D2A92-33C1-4006-A1CE-79596F3EC255}"/>
              </a:ext>
            </a:extLst>
          </p:cNvPr>
          <p:cNvSpPr/>
          <p:nvPr/>
        </p:nvSpPr>
        <p:spPr>
          <a:xfrm>
            <a:off x="6592112" y="2794811"/>
            <a:ext cx="586903" cy="3283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868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3DCCF62-D2FB-4AB2-AD87-2A56D83A5F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" t="14782" r="6006" b="16232"/>
          <a:stretch/>
        </p:blipFill>
        <p:spPr>
          <a:xfrm>
            <a:off x="149087" y="171698"/>
            <a:ext cx="10287000" cy="427651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4ABA15-8CA7-4311-8669-EC2857B17113}"/>
              </a:ext>
            </a:extLst>
          </p:cNvPr>
          <p:cNvSpPr/>
          <p:nvPr/>
        </p:nvSpPr>
        <p:spPr>
          <a:xfrm>
            <a:off x="478626" y="1217548"/>
            <a:ext cx="1678166" cy="25344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1305A8-310E-45C9-BF19-1D34568E3679}"/>
              </a:ext>
            </a:extLst>
          </p:cNvPr>
          <p:cNvSpPr/>
          <p:nvPr/>
        </p:nvSpPr>
        <p:spPr>
          <a:xfrm>
            <a:off x="2376999" y="2369591"/>
            <a:ext cx="2582627" cy="51275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617FE0-DF6D-4884-A91D-ED3014B1321C}"/>
              </a:ext>
            </a:extLst>
          </p:cNvPr>
          <p:cNvSpPr/>
          <p:nvPr/>
        </p:nvSpPr>
        <p:spPr>
          <a:xfrm>
            <a:off x="149088" y="1588609"/>
            <a:ext cx="298174" cy="34952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B7F13-E6B9-4129-82A9-FF5C107434EE}"/>
              </a:ext>
            </a:extLst>
          </p:cNvPr>
          <p:cNvSpPr txBox="1"/>
          <p:nvPr/>
        </p:nvSpPr>
        <p:spPr>
          <a:xfrm>
            <a:off x="3389243" y="3061252"/>
            <a:ext cx="697755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200" dirty="0"/>
              <a:t>Monitor</a:t>
            </a:r>
            <a:endParaRPr lang="en-US" sz="12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041D66-8DA6-4427-98EE-1F7DEE1A864F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3738121" y="2596152"/>
            <a:ext cx="299182" cy="4651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FF31270-E08C-484E-9BE8-7DD7D0A81483}"/>
              </a:ext>
            </a:extLst>
          </p:cNvPr>
          <p:cNvSpPr txBox="1"/>
          <p:nvPr/>
        </p:nvSpPr>
        <p:spPr>
          <a:xfrm>
            <a:off x="2246243" y="3480615"/>
            <a:ext cx="6995185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We don’t have option to delete this IR. It is system generated and we can’t modify.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06106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2B3C2E-8483-45F1-A565-440FD987984F}"/>
              </a:ext>
            </a:extLst>
          </p:cNvPr>
          <p:cNvSpPr txBox="1"/>
          <p:nvPr/>
        </p:nvSpPr>
        <p:spPr>
          <a:xfrm>
            <a:off x="4135367" y="2723322"/>
            <a:ext cx="3733714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Auto Resolve integration Runtime</a:t>
            </a:r>
          </a:p>
        </p:txBody>
      </p:sp>
    </p:spTree>
    <p:extLst>
      <p:ext uri="{BB962C8B-B14F-4D97-AF65-F5344CB8AC3E}">
        <p14:creationId xmlns:p14="http://schemas.microsoft.com/office/powerpoint/2010/main" val="3154484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A26828A-E04B-4E6F-AB07-0226440A45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21" t="26088" r="34456" b="37535"/>
          <a:stretch/>
        </p:blipFill>
        <p:spPr>
          <a:xfrm>
            <a:off x="198783" y="1083365"/>
            <a:ext cx="6549887" cy="249472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C60D92-9431-462E-8A4E-2EE0937B7A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13" t="29275" r="34049" b="30290"/>
          <a:stretch/>
        </p:blipFill>
        <p:spPr>
          <a:xfrm>
            <a:off x="198783" y="3671370"/>
            <a:ext cx="6549887" cy="273156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93165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E572F1-9641-4EA6-ADE2-74E20DEB51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60" r="25500" b="6371"/>
          <a:stretch/>
        </p:blipFill>
        <p:spPr>
          <a:xfrm>
            <a:off x="162560" y="152400"/>
            <a:ext cx="8138160" cy="481553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2A139F-197D-4697-B9E7-3CB9D3FD7563}"/>
              </a:ext>
            </a:extLst>
          </p:cNvPr>
          <p:cNvSpPr/>
          <p:nvPr/>
        </p:nvSpPr>
        <p:spPr>
          <a:xfrm>
            <a:off x="751840" y="1290320"/>
            <a:ext cx="1056640" cy="254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822D5-22ED-4E64-9F21-6B24502CA360}"/>
              </a:ext>
            </a:extLst>
          </p:cNvPr>
          <p:cNvSpPr/>
          <p:nvPr/>
        </p:nvSpPr>
        <p:spPr>
          <a:xfrm>
            <a:off x="5293360" y="3037840"/>
            <a:ext cx="497840" cy="254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5CF459-8475-4A15-91CE-062DE166CDC9}"/>
              </a:ext>
            </a:extLst>
          </p:cNvPr>
          <p:cNvSpPr/>
          <p:nvPr/>
        </p:nvSpPr>
        <p:spPr>
          <a:xfrm>
            <a:off x="4856480" y="3738726"/>
            <a:ext cx="589280" cy="254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397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BED528-D54C-4E5F-9937-A154C87613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" t="15111" r="13917" b="24148"/>
          <a:stretch/>
        </p:blipFill>
        <p:spPr>
          <a:xfrm>
            <a:off x="182880" y="182880"/>
            <a:ext cx="9591040" cy="381779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6AC003-1878-40D3-BA44-A8161BB08729}"/>
              </a:ext>
            </a:extLst>
          </p:cNvPr>
          <p:cNvSpPr/>
          <p:nvPr/>
        </p:nvSpPr>
        <p:spPr>
          <a:xfrm>
            <a:off x="7874000" y="2854960"/>
            <a:ext cx="497840" cy="254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641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3BE671-A25E-40A3-A779-7029448FA1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50" t="14814" r="4833" b="6223"/>
          <a:stretch/>
        </p:blipFill>
        <p:spPr>
          <a:xfrm>
            <a:off x="203200" y="182880"/>
            <a:ext cx="4927600" cy="541528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D4BCDF-66D9-4109-8526-2E57935976BC}"/>
              </a:ext>
            </a:extLst>
          </p:cNvPr>
          <p:cNvSpPr/>
          <p:nvPr/>
        </p:nvSpPr>
        <p:spPr>
          <a:xfrm>
            <a:off x="243840" y="1259840"/>
            <a:ext cx="2072640" cy="21336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047F44-DFC4-437D-9D37-F5BE03659A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667" t="29777" r="24917" b="57334"/>
          <a:stretch/>
        </p:blipFill>
        <p:spPr>
          <a:xfrm>
            <a:off x="2245360" y="182880"/>
            <a:ext cx="2885440" cy="102462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B2C371F-3D20-40CE-85B8-39D9403D602B}"/>
              </a:ext>
            </a:extLst>
          </p:cNvPr>
          <p:cNvCxnSpPr>
            <a:stCxn id="4" idx="0"/>
          </p:cNvCxnSpPr>
          <p:nvPr/>
        </p:nvCxnSpPr>
        <p:spPr>
          <a:xfrm flipV="1">
            <a:off x="1280160" y="751840"/>
            <a:ext cx="965200" cy="5080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94F6208-740C-4B32-8C26-08A1B0EF9CCF}"/>
              </a:ext>
            </a:extLst>
          </p:cNvPr>
          <p:cNvSpPr/>
          <p:nvPr/>
        </p:nvSpPr>
        <p:spPr>
          <a:xfrm>
            <a:off x="2357120" y="491992"/>
            <a:ext cx="2773680" cy="25984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402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3DCCF62-D2FB-4AB2-AD87-2A56D83A5F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" t="14782" r="6006" b="16232"/>
          <a:stretch/>
        </p:blipFill>
        <p:spPr>
          <a:xfrm>
            <a:off x="149087" y="171698"/>
            <a:ext cx="10287000" cy="427651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4ABA15-8CA7-4311-8669-EC2857B17113}"/>
              </a:ext>
            </a:extLst>
          </p:cNvPr>
          <p:cNvSpPr/>
          <p:nvPr/>
        </p:nvSpPr>
        <p:spPr>
          <a:xfrm>
            <a:off x="478626" y="1217548"/>
            <a:ext cx="1678166" cy="25344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1305A8-310E-45C9-BF19-1D34568E3679}"/>
              </a:ext>
            </a:extLst>
          </p:cNvPr>
          <p:cNvSpPr/>
          <p:nvPr/>
        </p:nvSpPr>
        <p:spPr>
          <a:xfrm>
            <a:off x="2376999" y="2369591"/>
            <a:ext cx="2582627" cy="51275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617FE0-DF6D-4884-A91D-ED3014B1321C}"/>
              </a:ext>
            </a:extLst>
          </p:cNvPr>
          <p:cNvSpPr/>
          <p:nvPr/>
        </p:nvSpPr>
        <p:spPr>
          <a:xfrm>
            <a:off x="149088" y="1588609"/>
            <a:ext cx="298174" cy="34952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B7F13-E6B9-4129-82A9-FF5C107434EE}"/>
              </a:ext>
            </a:extLst>
          </p:cNvPr>
          <p:cNvSpPr txBox="1"/>
          <p:nvPr/>
        </p:nvSpPr>
        <p:spPr>
          <a:xfrm>
            <a:off x="3389243" y="3061252"/>
            <a:ext cx="697755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200" dirty="0"/>
              <a:t>Monitor</a:t>
            </a:r>
            <a:endParaRPr lang="en-US" sz="12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041D66-8DA6-4427-98EE-1F7DEE1A864F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3738121" y="2596152"/>
            <a:ext cx="299182" cy="4651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FF31270-E08C-484E-9BE8-7DD7D0A81483}"/>
              </a:ext>
            </a:extLst>
          </p:cNvPr>
          <p:cNvSpPr txBox="1"/>
          <p:nvPr/>
        </p:nvSpPr>
        <p:spPr>
          <a:xfrm>
            <a:off x="2246243" y="3480615"/>
            <a:ext cx="6995185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We don’t have option to delete this IR. It is system generated and we can’t modify.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30336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1277</TotalTime>
  <Words>42</Words>
  <Application>Microsoft Office PowerPoint</Application>
  <PresentationFormat>Widescreen</PresentationFormat>
  <Paragraphs>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33</cp:revision>
  <dcterms:created xsi:type="dcterms:W3CDTF">2022-09-10T18:05:13Z</dcterms:created>
  <dcterms:modified xsi:type="dcterms:W3CDTF">2022-12-08T17:46:01Z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2022-09-10T18:05:16Z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d19fe93b-870d-4e7b-a375-cb9f70ea80ab</vt:lpwstr>
  </property>
  <property fmtid="{D5CDD505-2E9C-101B-9397-08002B2CF9AE}" pid="8" name="MSIP_Label_19540963-e559-4020-8a90-fe8a502c2801_ContentBits">
    <vt:lpwstr>0</vt:lpwstr>
  </property>
</Properties>
</file>